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21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40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83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51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16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41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58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3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95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97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28FE-4CD9-4B27-AB4A-4C2E116B308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73917-860C-4070-8503-8DA840EA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1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MARS: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Molecular Adsorbent Recirculating System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Dr Muhammad Elamin</a:t>
            </a:r>
          </a:p>
          <a:p>
            <a:r>
              <a:rPr lang="en-GB" dirty="0">
                <a:solidFill>
                  <a:srgbClr val="002060"/>
                </a:solidFill>
              </a:rPr>
              <a:t>Consultant Clinical Toxicologist</a:t>
            </a:r>
          </a:p>
          <a:p>
            <a:r>
              <a:rPr lang="en-GB" dirty="0">
                <a:solidFill>
                  <a:srgbClr val="002060"/>
                </a:solidFill>
              </a:rPr>
              <a:t>West Midlands Poisons Unit, Birmingham City Hospital &amp; </a:t>
            </a:r>
          </a:p>
          <a:p>
            <a:r>
              <a:rPr lang="en-GB" dirty="0">
                <a:solidFill>
                  <a:srgbClr val="002060"/>
                </a:solidFill>
              </a:rPr>
              <a:t>UK National Poisons Information Service (NPIS-Birmingham unit)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4" y="5693062"/>
            <a:ext cx="1543265" cy="1009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36" y="6007457"/>
            <a:ext cx="4276725" cy="38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5443"/>
            <a:ext cx="2286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MARS:  Molecular Adsorbent Recirculating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MARS:  Molecular Adsorbent Recirculating System</dc:title>
  <dc:creator>Muhammad Elamin</dc:creator>
  <cp:lastModifiedBy>Muhammad Elamin</cp:lastModifiedBy>
  <cp:revision>1</cp:revision>
  <dcterms:created xsi:type="dcterms:W3CDTF">2020-09-01T22:24:22Z</dcterms:created>
  <dcterms:modified xsi:type="dcterms:W3CDTF">2020-09-01T22:24:40Z</dcterms:modified>
</cp:coreProperties>
</file>